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303" r:id="rId6"/>
    <p:sldId id="305" r:id="rId7"/>
    <p:sldId id="310" r:id="rId8"/>
    <p:sldId id="313" r:id="rId9"/>
    <p:sldId id="304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4ECB-5426-4EBE-9D59-AEB6FB6D5409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C398A-9346-4491-9975-3607F30E6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346D-D841-4145-9CDB-A0476BC3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37FE8-998A-4042-BB71-F0E87837B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C3069-1E87-447B-8106-FD73FE21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4C8F-0EBC-4D54-BDD8-F2B012249786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6CFF-C463-4BCD-85E1-A237B1FB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14E3-6FAD-47CF-9D41-C6C4F832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A5A0-F57C-4184-96CF-04791F72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4A1B9-74D5-4855-8904-5FBC869F0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9DF3-5813-467C-B506-E4E29458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DE-DF99-4421-9B48-7FF62DA27DDE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DF9F2-2BFC-4BA5-BC9D-D32A9243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3A03-C4E9-4928-B9EF-90291330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67FFD-8375-4C58-92D1-96F2B2891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8CAC4-2B54-4488-A24E-04C3CEDB0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BBEB8-37D5-4EBE-A088-6DE254B7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573-BD6B-4920-A838-92FF6357DC7A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2280-7AAD-443C-B5C6-8A9DBBD2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0BB7-EF7B-4DCF-B24E-997893E8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5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615A-51FA-462A-827C-32E10354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A3DB-C02C-4EFF-B1BA-E3D124D0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52DC-1871-411A-8A94-74E9CFAB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3E53-B022-4640-970F-A4EDB0A13C6D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FD38-5F98-46A2-B14D-F54858C6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8A6DA-7992-48C6-A811-BFE8C20E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8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3626-784B-4C39-8455-E44D766F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9B54B-C6E5-4614-AF58-BA88258B0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3BC6-5C29-4B00-9218-672A1072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7CE9-51DA-4ED8-A7D6-9A228C8F0412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39C3-1EE3-4453-9F43-57C4220C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7CAC-F19B-4456-B375-CA10AAC5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9E61-4F11-4C10-873D-BC8DE89B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9773-57EA-4259-8170-A4D800D4B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E1778-C008-4ABA-9848-4E93F9935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E1D43-468C-4E01-BB06-7D048B8B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7874-3006-43B3-A795-C92D9B6B84B3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06CB5-B2AC-43A3-81C2-120F2298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A2894-8D42-4083-A4CD-6F27CE81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6463-9997-4D44-8E67-F40FBDCA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934FA-2CD4-4556-91B8-BFFCF717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AA8E1-AF25-468D-947B-71E0B4C3D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D8B55-3BAF-4744-9F6D-AF5EA3420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79C03-D489-443D-B03E-79A8B5EAE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E538E-1D06-4B6C-8D3D-DA9E0A5B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33C5-16E5-4008-A9A8-A82FBCB3C9C2}" type="datetime1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14D9D-C563-4D7E-921C-4F70977F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FFA21-763A-4D28-87ED-1CDF1973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77E5-DBAD-4F50-89D2-81044901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B052-4EFC-4565-BED4-69A9B7E5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CBBD-FC08-4082-BF50-5FFAB6A29D97}" type="datetime1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9DBD0-3728-497F-9591-A6C4A75C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E8D34-E664-4949-9E17-64D7780A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D3D32-C845-4DEE-8C90-363B2470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A922-E8FC-42CE-947A-A89047DE98BE}" type="datetime1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F9363-9A2A-4219-84E0-CEBDD3C6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9181-25F1-4E35-A33C-4796D288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86CA-D17B-49F2-990C-8696E145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2A5A-7DF9-4433-A2E3-FA8583E1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BD087-064D-4DDC-8682-37734AA50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56AC5-06CB-43BC-9B01-D056F41E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9552-29B6-4E8D-BE91-0F2E7FEDCAD1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A313D-04A4-4049-A9BD-A8D2B63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8243A-4A40-40B0-AA65-C23342F5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31E5-E69D-435E-A5C5-E0019DDC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DB22C-F535-4E59-A33A-C9D146953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CD96A-6795-4998-A843-0285C6F97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31CC1-A32F-4CE5-9C82-DB9D9262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3DB1-1C72-4D2C-A510-CC4A4EDA02E6}" type="datetime1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74C2C-C4D6-45A8-BED9-50F62B4C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Advancing the Science of Test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17CF1-76E7-491B-B6B9-F38AD61C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0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2C9F5-6113-406F-88B8-4343DDBA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F5F32-ED2E-4CFA-96DC-8937B618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A347-125A-4155-A241-C3FDC715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AD7C-8B77-4932-9FFD-58CA7AECA966}" type="datetime1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C6647-6513-4B05-B2CC-CD578314D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Advancing the Science of Test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F5FCA-F7E7-4DF0-9F0A-8462EB5B7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4A1D-AF2C-4004-8D6D-6D265C8C8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7F47-1DA2-479C-99BA-854A892A8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NVMe Platform Specs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39C5A52B-20D0-6069-D10B-F6EF1D9B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23" y="281782"/>
            <a:ext cx="10284454" cy="13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3B38-4024-1BEF-69F8-F4312B4F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75705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8573-E7AF-4070-9F9F-86F60A6E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B4F3-CC59-4086-B6C6-70DD149C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software instance for each drive controls the Port Power</a:t>
            </a:r>
          </a:p>
          <a:p>
            <a:pPr lvl="1"/>
            <a:r>
              <a:rPr lang="en-US" dirty="0"/>
              <a:t>Each port has its own Power FETs and DC monitoring</a:t>
            </a:r>
          </a:p>
          <a:p>
            <a:pPr lvl="2"/>
            <a:r>
              <a:rPr lang="en-US" dirty="0"/>
              <a:t>Drives are powered OFF when inserted or extracted</a:t>
            </a:r>
          </a:p>
          <a:p>
            <a:pPr lvl="2"/>
            <a:r>
              <a:rPr lang="en-US" dirty="0"/>
              <a:t>At “Power On” voltage is monitored for DC shorts (safety)</a:t>
            </a:r>
          </a:p>
          <a:p>
            <a:pPr lvl="3"/>
            <a:r>
              <a:rPr lang="en-US" dirty="0"/>
              <a:t>DC short is an immediate failure</a:t>
            </a:r>
          </a:p>
          <a:p>
            <a:pPr lvl="2"/>
            <a:r>
              <a:rPr lang="en-US" dirty="0"/>
              <a:t>Each port has its own Health Monitoring file (Consecutive Fails, DC Shorts, Seg Faults, Aborts, etc.)</a:t>
            </a:r>
          </a:p>
          <a:p>
            <a:r>
              <a:rPr lang="en-US" dirty="0"/>
              <a:t>After Power On the test software check drive status</a:t>
            </a:r>
          </a:p>
          <a:p>
            <a:pPr lvl="1"/>
            <a:r>
              <a:rPr lang="en-US" dirty="0"/>
              <a:t>If the status is terminal the drive fails immediately </a:t>
            </a:r>
          </a:p>
          <a:p>
            <a:pPr lvl="2"/>
            <a:r>
              <a:rPr lang="en-US" dirty="0"/>
              <a:t>Many status issues can be resolved and test continues</a:t>
            </a:r>
          </a:p>
          <a:p>
            <a:pPr lvl="1"/>
            <a:r>
              <a:rPr lang="en-US" dirty="0"/>
              <a:t>When the status is good the process continues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1C9BD-F1A4-2573-4410-4D75B043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229552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866A-57CD-49C7-A550-29D6CA4A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7F08-31E1-4977-8AB5-6DCCEA58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software reads</a:t>
            </a:r>
          </a:p>
          <a:p>
            <a:pPr lvl="1"/>
            <a:r>
              <a:rPr lang="en-US" dirty="0"/>
              <a:t>All of the drive info &gt; ID / Cap </a:t>
            </a:r>
            <a:r>
              <a:rPr lang="en-US"/>
              <a:t>/ SM Bus</a:t>
            </a:r>
            <a:endParaRPr lang="en-US" dirty="0"/>
          </a:p>
          <a:p>
            <a:pPr lvl="1"/>
            <a:r>
              <a:rPr lang="en-US" dirty="0"/>
              <a:t>All of the TeraSci parametric tables</a:t>
            </a:r>
          </a:p>
          <a:p>
            <a:pPr lvl="1"/>
            <a:r>
              <a:rPr lang="en-US" dirty="0"/>
              <a:t>The TeraSci test log (built during ready check)</a:t>
            </a:r>
          </a:p>
          <a:p>
            <a:r>
              <a:rPr lang="en-US" dirty="0"/>
              <a:t>This information configures the test software to proceed</a:t>
            </a:r>
          </a:p>
          <a:p>
            <a:pPr lvl="1"/>
            <a:r>
              <a:rPr lang="en-US" dirty="0"/>
              <a:t>The drive info defines capacity</a:t>
            </a:r>
          </a:p>
          <a:p>
            <a:pPr lvl="1"/>
            <a:r>
              <a:rPr lang="en-US" dirty="0"/>
              <a:t>The Test Log defines the script steps</a:t>
            </a:r>
          </a:p>
          <a:p>
            <a:pPr lvl="1"/>
            <a:r>
              <a:rPr lang="en-US" dirty="0"/>
              <a:t>The TeraSci parametric tables program around drive “quirks”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15F35-8CF0-1CCC-6FDD-82914BE0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40255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D662-04CE-4F4E-9659-36521000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62854-BE01-4AF1-925A-DB471CDE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TeraSci Designed all hardware and software</a:t>
            </a:r>
          </a:p>
          <a:p>
            <a:r>
              <a:rPr lang="en-US" dirty="0"/>
              <a:t>NVMe platform is part of a larger software eco-system</a:t>
            </a:r>
          </a:p>
          <a:p>
            <a:pPr lvl="1"/>
            <a:r>
              <a:rPr lang="en-US" dirty="0"/>
              <a:t>See TeraSci infrastructure slide for details</a:t>
            </a:r>
          </a:p>
          <a:p>
            <a:r>
              <a:rPr lang="en-US" dirty="0"/>
              <a:t>NVMe System has been deployed for over 8 years</a:t>
            </a:r>
          </a:p>
          <a:p>
            <a:pPr lvl="1"/>
            <a:r>
              <a:rPr lang="en-US" dirty="0"/>
              <a:t>NVMe System has tested over 750,000 drives</a:t>
            </a:r>
          </a:p>
          <a:p>
            <a:pPr lvl="1"/>
            <a:r>
              <a:rPr lang="en-US" dirty="0"/>
              <a:t>NVMe System has been deployed at over 25 WW sites</a:t>
            </a:r>
          </a:p>
          <a:p>
            <a:r>
              <a:rPr lang="en-US" dirty="0"/>
              <a:t>NVMe System currently supports multiple vendors</a:t>
            </a:r>
          </a:p>
          <a:p>
            <a:pPr lvl="1"/>
            <a:r>
              <a:rPr lang="en-US" dirty="0"/>
              <a:t>Very Flexible design</a:t>
            </a:r>
          </a:p>
          <a:p>
            <a:pPr lvl="2"/>
            <a:r>
              <a:rPr lang="en-US" dirty="0"/>
              <a:t>Fast and easy upgrades for process flow and data collection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61587-B7C3-C570-0BF6-E263889E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23988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85BF-1CA9-4052-BC34-930DCE9A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387EC-4125-4AE7-BDD7-85C520E8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NVMe System has 2 major styles</a:t>
            </a:r>
          </a:p>
          <a:p>
            <a:pPr lvl="1"/>
            <a:r>
              <a:rPr lang="en-US" dirty="0"/>
              <a:t>NVMe M.2 – most popular (PCs, Laptops)</a:t>
            </a:r>
          </a:p>
          <a:p>
            <a:pPr lvl="1"/>
            <a:r>
              <a:rPr lang="en-US" dirty="0"/>
              <a:t>NVMe U.2 - Servers</a:t>
            </a:r>
          </a:p>
          <a:p>
            <a:pPr lvl="2"/>
            <a:r>
              <a:rPr lang="en-US" dirty="0"/>
              <a:t>Full Functional check</a:t>
            </a:r>
          </a:p>
          <a:p>
            <a:pPr lvl="2"/>
            <a:r>
              <a:rPr lang="en-US" dirty="0"/>
              <a:t>Scan drive label and tracking info</a:t>
            </a:r>
          </a:p>
          <a:p>
            <a:pPr lvl="2"/>
            <a:r>
              <a:rPr lang="en-US" dirty="0"/>
              <a:t>Firmware Updates</a:t>
            </a:r>
          </a:p>
          <a:p>
            <a:pPr lvl="2"/>
            <a:r>
              <a:rPr lang="en-US" dirty="0"/>
              <a:t>Quick disposition for initial failing units</a:t>
            </a:r>
          </a:p>
          <a:p>
            <a:pPr lvl="2"/>
            <a:r>
              <a:rPr lang="en-US" dirty="0"/>
              <a:t>16 Port Fully asynchronous testing</a:t>
            </a:r>
          </a:p>
          <a:p>
            <a:pPr lvl="2"/>
            <a:r>
              <a:rPr lang="en-US" dirty="0"/>
              <a:t>Performs extended test functions</a:t>
            </a:r>
          </a:p>
          <a:p>
            <a:pPr lvl="2"/>
            <a:r>
              <a:rPr lang="en-US" dirty="0"/>
              <a:t>Performs full Data Sanitation (NIST 800-88 compliant)</a:t>
            </a:r>
          </a:p>
          <a:p>
            <a:pPr lvl="2"/>
            <a:r>
              <a:rPr lang="en-US" dirty="0"/>
              <a:t>Ports support: All NVMe Form Factors with or without trays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269C5-4D8F-87EF-C3C0-EC1685D7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332111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2EAA-9692-4F56-A045-A3A8FC22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BC4A-E4C7-4E61-A3F8-C6237B00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Based test solution</a:t>
            </a:r>
          </a:p>
          <a:p>
            <a:pPr lvl="1"/>
            <a:r>
              <a:rPr lang="en-US" dirty="0"/>
              <a:t>All test software is 100% developed in house</a:t>
            </a:r>
          </a:p>
          <a:p>
            <a:pPr lvl="1"/>
            <a:r>
              <a:rPr lang="en-US" dirty="0"/>
              <a:t>Linux is Debian based distribution</a:t>
            </a:r>
          </a:p>
          <a:p>
            <a:r>
              <a:rPr lang="en-US" dirty="0"/>
              <a:t>We have one “test program” that supports all of our platforms</a:t>
            </a:r>
          </a:p>
          <a:p>
            <a:pPr lvl="1"/>
            <a:r>
              <a:rPr lang="en-US" dirty="0"/>
              <a:t>A single software package and architecture means</a:t>
            </a:r>
          </a:p>
          <a:p>
            <a:pPr lvl="2"/>
            <a:r>
              <a:rPr lang="en-US" dirty="0"/>
              <a:t>All platforms share a large amount of common code</a:t>
            </a:r>
          </a:p>
          <a:p>
            <a:pPr lvl="2"/>
            <a:r>
              <a:rPr lang="en-US" dirty="0"/>
              <a:t>Data structures are common easy to manage</a:t>
            </a:r>
          </a:p>
          <a:p>
            <a:pPr lvl="2"/>
            <a:r>
              <a:rPr lang="en-US" dirty="0"/>
              <a:t>Database upload / download has a single interface</a:t>
            </a:r>
          </a:p>
          <a:p>
            <a:pPr lvl="2"/>
            <a:r>
              <a:rPr lang="en-US" dirty="0"/>
              <a:t>TeraSci Parametric tables are text based and easy to understand</a:t>
            </a:r>
          </a:p>
          <a:p>
            <a:pPr lvl="2"/>
            <a:r>
              <a:rPr lang="en-US" dirty="0"/>
              <a:t>Code updates are faster to deploy and easier to debug</a:t>
            </a:r>
          </a:p>
          <a:p>
            <a:pPr lvl="2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C57BB-61F5-1F11-A2B5-1A46A8BC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278124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991A-699B-436A-8C2D-C1C635D7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E920-D0A3-46F1-A8FD-0FC7891B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NVMe test platform </a:t>
            </a:r>
          </a:p>
          <a:p>
            <a:pPr lvl="1"/>
            <a:r>
              <a:rPr lang="en-US" dirty="0"/>
              <a:t>Operator inspects drive (VMI) and scans the label</a:t>
            </a:r>
          </a:p>
          <a:p>
            <a:pPr lvl="2"/>
            <a:r>
              <a:rPr lang="en-US" dirty="0"/>
              <a:t>Collects 1 to N scans – at minimum collects drive serial #</a:t>
            </a:r>
          </a:p>
          <a:p>
            <a:pPr lvl="1"/>
            <a:r>
              <a:rPr lang="en-US" dirty="0"/>
              <a:t>Full functional Check</a:t>
            </a:r>
          </a:p>
          <a:p>
            <a:pPr lvl="2"/>
            <a:r>
              <a:rPr lang="en-US" dirty="0"/>
              <a:t>Drive Inserted / Power On / No DC shorts</a:t>
            </a:r>
          </a:p>
          <a:p>
            <a:pPr lvl="2"/>
            <a:r>
              <a:rPr lang="en-US" dirty="0"/>
              <a:t>Read all drive tables</a:t>
            </a:r>
          </a:p>
          <a:p>
            <a:pPr lvl="3"/>
            <a:r>
              <a:rPr lang="en-US" dirty="0"/>
              <a:t>ID / Cap /  Vital / Mode / Log Pages</a:t>
            </a:r>
          </a:p>
          <a:p>
            <a:pPr lvl="2"/>
            <a:r>
              <a:rPr lang="en-US" dirty="0"/>
              <a:t>Check and update FW if required</a:t>
            </a:r>
          </a:p>
          <a:p>
            <a:pPr lvl="2"/>
            <a:r>
              <a:rPr lang="en-US" dirty="0"/>
              <a:t>Check SMART</a:t>
            </a:r>
          </a:p>
          <a:p>
            <a:pPr lvl="2"/>
            <a:r>
              <a:rPr lang="en-US" dirty="0"/>
              <a:t>Short DST and Long DST</a:t>
            </a:r>
          </a:p>
          <a:p>
            <a:pPr lvl="2"/>
            <a:r>
              <a:rPr lang="en-US" dirty="0"/>
              <a:t>Random Writes and Random Reads</a:t>
            </a:r>
          </a:p>
          <a:p>
            <a:pPr lvl="2"/>
            <a:r>
              <a:rPr lang="en-US" dirty="0"/>
              <a:t>NIST 800-88 Compliant Erase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D092E-8445-3D36-DE73-B1D6B4AF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38333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41F2-95F3-4788-9662-105B3991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6364-E770-4C0C-9BF2-4095F2FC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for any failures &amp; Fail the drive</a:t>
            </a:r>
          </a:p>
          <a:p>
            <a:r>
              <a:rPr lang="en-US" dirty="0"/>
              <a:t>For conditional “good” drives</a:t>
            </a:r>
          </a:p>
          <a:p>
            <a:pPr lvl="1"/>
            <a:r>
              <a:rPr lang="en-US" dirty="0"/>
              <a:t>Build an electronic log</a:t>
            </a:r>
          </a:p>
          <a:p>
            <a:r>
              <a:rPr lang="en-US" dirty="0"/>
              <a:t>Build a DB record for Pass or Fail drives (upload to the DB)</a:t>
            </a:r>
          </a:p>
          <a:p>
            <a:r>
              <a:rPr lang="en-US" dirty="0"/>
              <a:t>Inform the operator of the disposition</a:t>
            </a:r>
          </a:p>
          <a:p>
            <a:pPr lvl="1"/>
            <a:r>
              <a:rPr lang="en-US" dirty="0"/>
              <a:t>Drive Failed (RMA, Scrap)</a:t>
            </a:r>
          </a:p>
          <a:p>
            <a:pPr lvl="1"/>
            <a:r>
              <a:rPr lang="en-US" dirty="0"/>
              <a:t>Drive Passed</a:t>
            </a:r>
          </a:p>
          <a:p>
            <a:pPr lvl="1"/>
            <a:r>
              <a:rPr lang="en-US" dirty="0"/>
              <a:t>Drive is on Hold (engineering)</a:t>
            </a:r>
          </a:p>
          <a:p>
            <a:pPr lvl="1"/>
            <a:r>
              <a:rPr lang="en-US" dirty="0"/>
              <a:t>Operator routes the drive to required disposition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FC926-5F9F-8A85-8B35-6401B4D3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341800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A806-BC97-46FC-A6F2-339E5D1D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16 Port M.2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27F7-F3BD-49D7-BFCC-DD2071B0E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11"/>
            <a:ext cx="10515600" cy="4351338"/>
          </a:xfrm>
        </p:spPr>
        <p:txBody>
          <a:bodyPr/>
          <a:lstStyle/>
          <a:p>
            <a:r>
              <a:rPr lang="en-US" dirty="0"/>
              <a:t>Picture: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31E3D-CAE4-19A1-0735-C525919D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ABE13-5491-693B-288E-7C87E82A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480" y="2239328"/>
            <a:ext cx="5114925" cy="39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A806-BC97-46FC-A6F2-339E5D1D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Single Port U.2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27F7-F3BD-49D7-BFCC-DD2071B0E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11"/>
            <a:ext cx="10515600" cy="4351338"/>
          </a:xfrm>
        </p:spPr>
        <p:txBody>
          <a:bodyPr/>
          <a:lstStyle/>
          <a:p>
            <a:r>
              <a:rPr lang="en-US" dirty="0"/>
              <a:t>Picture: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31E3D-CAE4-19A1-0735-C525919D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A3461-7111-4E35-9D92-0AEA70D6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92" y="1989676"/>
            <a:ext cx="5292230" cy="39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F713-45DD-46E0-8CF4-787938C9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NVMe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B5D7-F4EE-462C-8BFA-C863B76A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Drives that “pass” Ready Check automatically go to the full test</a:t>
            </a:r>
          </a:p>
          <a:p>
            <a:pPr lvl="1"/>
            <a:r>
              <a:rPr lang="en-US" dirty="0"/>
              <a:t>Operator starts the selected port</a:t>
            </a:r>
          </a:p>
          <a:p>
            <a:pPr lvl="2"/>
            <a:r>
              <a:rPr lang="en-US" dirty="0"/>
              <a:t>System launches a new instance of the test program for the selected port</a:t>
            </a:r>
          </a:p>
          <a:p>
            <a:pPr lvl="3"/>
            <a:r>
              <a:rPr lang="en-US" dirty="0"/>
              <a:t>Configuration flags and the hardware select the NVMe software process</a:t>
            </a:r>
          </a:p>
          <a:p>
            <a:pPr lvl="3"/>
            <a:r>
              <a:rPr lang="en-US" dirty="0"/>
              <a:t>Each port is running a unique instance of the test program </a:t>
            </a:r>
          </a:p>
          <a:p>
            <a:pPr lvl="4"/>
            <a:r>
              <a:rPr lang="en-US" dirty="0"/>
              <a:t>With 16 drives 16 test programs are running</a:t>
            </a:r>
          </a:p>
          <a:p>
            <a:pPr lvl="5"/>
            <a:r>
              <a:rPr lang="en-US" dirty="0"/>
              <a:t>If a bad drive “Locks Up” the software only 1 drive / port is affected</a:t>
            </a:r>
          </a:p>
          <a:p>
            <a:pPr lvl="5"/>
            <a:r>
              <a:rPr lang="en-US" dirty="0"/>
              <a:t>Each Port is a separate computer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0243D-5355-7D03-FD99-C0D4F619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the Science of Test Solutions</a:t>
            </a:r>
          </a:p>
        </p:txBody>
      </p:sp>
    </p:spTree>
    <p:extLst>
      <p:ext uri="{BB962C8B-B14F-4D97-AF65-F5344CB8AC3E}">
        <p14:creationId xmlns:p14="http://schemas.microsoft.com/office/powerpoint/2010/main" val="269559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704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NVMe Platform Specs</vt:lpstr>
      <vt:lpstr>NVMe Overview</vt:lpstr>
      <vt:lpstr>NVMe Hardware</vt:lpstr>
      <vt:lpstr>NVMe Software</vt:lpstr>
      <vt:lpstr>NVMe Test</vt:lpstr>
      <vt:lpstr>NVMe Process</vt:lpstr>
      <vt:lpstr>NVMe 16 Port M.2</vt:lpstr>
      <vt:lpstr>NVMe Single Port U.2</vt:lpstr>
      <vt:lpstr>NVMe Test</vt:lpstr>
      <vt:lpstr>NVMe Test</vt:lpstr>
      <vt:lpstr>NVMe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Platform Specs</dc:title>
  <dc:creator>Al Donnelly</dc:creator>
  <cp:lastModifiedBy>James</cp:lastModifiedBy>
  <cp:revision>14</cp:revision>
  <dcterms:created xsi:type="dcterms:W3CDTF">2024-06-19T19:11:29Z</dcterms:created>
  <dcterms:modified xsi:type="dcterms:W3CDTF">2024-10-16T16:48:40Z</dcterms:modified>
</cp:coreProperties>
</file>