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303" r:id="rId6"/>
    <p:sldId id="305" r:id="rId7"/>
    <p:sldId id="310" r:id="rId8"/>
    <p:sldId id="304" r:id="rId9"/>
    <p:sldId id="311" r:id="rId10"/>
    <p:sldId id="312" r:id="rId11"/>
    <p:sldId id="31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 Donnelly" userId="5584a93033d8b548" providerId="LiveId" clId="{7A165771-728C-4F73-B931-79E5043EA130}"/>
    <pc:docChg chg="custSel addSld delSld modSld sldOrd">
      <pc:chgData name="Al Donnelly" userId="5584a93033d8b548" providerId="LiveId" clId="{7A165771-728C-4F73-B931-79E5043EA130}" dt="2024-06-19T21:28:06.971" v="8700" actId="313"/>
      <pc:docMkLst>
        <pc:docMk/>
      </pc:docMkLst>
      <pc:sldChg chg="modSp mod">
        <pc:chgData name="Al Donnelly" userId="5584a93033d8b548" providerId="LiveId" clId="{7A165771-728C-4F73-B931-79E5043EA130}" dt="2024-06-19T21:02:33.757" v="7237" actId="20577"/>
        <pc:sldMkLst>
          <pc:docMk/>
          <pc:sldMk cId="2398831288" sldId="257"/>
        </pc:sldMkLst>
        <pc:spChg chg="mod">
          <ac:chgData name="Al Donnelly" userId="5584a93033d8b548" providerId="LiveId" clId="{7A165771-728C-4F73-B931-79E5043EA130}" dt="2024-06-19T21:02:33.757" v="7237" actId="20577"/>
          <ac:spMkLst>
            <pc:docMk/>
            <pc:sldMk cId="2398831288" sldId="257"/>
            <ac:spMk id="3" creationId="{9CC62854-BE01-4AF1-925A-DB471CDE6A82}"/>
          </ac:spMkLst>
        </pc:spChg>
      </pc:sldChg>
      <pc:sldChg chg="modSp mod">
        <pc:chgData name="Al Donnelly" userId="5584a93033d8b548" providerId="LiveId" clId="{7A165771-728C-4F73-B931-79E5043EA130}" dt="2024-06-19T21:02:51.549" v="7241" actId="20577"/>
        <pc:sldMkLst>
          <pc:docMk/>
          <pc:sldMk cId="3321117323" sldId="258"/>
        </pc:sldMkLst>
        <pc:spChg chg="mod">
          <ac:chgData name="Al Donnelly" userId="5584a93033d8b548" providerId="LiveId" clId="{7A165771-728C-4F73-B931-79E5043EA130}" dt="2024-06-19T21:02:51.549" v="7241" actId="20577"/>
          <ac:spMkLst>
            <pc:docMk/>
            <pc:sldMk cId="3321117323" sldId="258"/>
            <ac:spMk id="3" creationId="{9E3387EC-4125-4AE7-BDD7-85C520E8C789}"/>
          </ac:spMkLst>
        </pc:spChg>
      </pc:sldChg>
      <pc:sldChg chg="modSp new mod">
        <pc:chgData name="Al Donnelly" userId="5584a93033d8b548" providerId="LiveId" clId="{7A165771-728C-4F73-B931-79E5043EA130}" dt="2024-06-19T21:15:32.030" v="8074" actId="313"/>
        <pc:sldMkLst>
          <pc:docMk/>
          <pc:sldMk cId="2781249403" sldId="259"/>
        </pc:sldMkLst>
        <pc:spChg chg="mod">
          <ac:chgData name="Al Donnelly" userId="5584a93033d8b548" providerId="LiveId" clId="{7A165771-728C-4F73-B931-79E5043EA130}" dt="2024-06-19T19:15:14.696" v="12" actId="20577"/>
          <ac:spMkLst>
            <pc:docMk/>
            <pc:sldMk cId="2781249403" sldId="259"/>
            <ac:spMk id="2" creationId="{2D102EAA-9692-4F56-A045-A3A8FC22996D}"/>
          </ac:spMkLst>
        </pc:spChg>
        <pc:spChg chg="mod">
          <ac:chgData name="Al Donnelly" userId="5584a93033d8b548" providerId="LiveId" clId="{7A165771-728C-4F73-B931-79E5043EA130}" dt="2024-06-19T21:15:32.030" v="8074" actId="313"/>
          <ac:spMkLst>
            <pc:docMk/>
            <pc:sldMk cId="2781249403" sldId="259"/>
            <ac:spMk id="3" creationId="{5CF1BC4A-E4C7-4E61-A3F8-C6237B00D000}"/>
          </ac:spMkLst>
        </pc:spChg>
      </pc:sldChg>
      <pc:sldChg chg="modSp new del mod">
        <pc:chgData name="Al Donnelly" userId="5584a93033d8b548" providerId="LiveId" clId="{7A165771-728C-4F73-B931-79E5043EA130}" dt="2024-06-19T19:34:11.004" v="999" actId="2696"/>
        <pc:sldMkLst>
          <pc:docMk/>
          <pc:sldMk cId="1496367667" sldId="260"/>
        </pc:sldMkLst>
        <pc:spChg chg="mod">
          <ac:chgData name="Al Donnelly" userId="5584a93033d8b548" providerId="LiveId" clId="{7A165771-728C-4F73-B931-79E5043EA130}" dt="2024-06-19T19:32:07.090" v="997" actId="20577"/>
          <ac:spMkLst>
            <pc:docMk/>
            <pc:sldMk cId="1496367667" sldId="260"/>
            <ac:spMk id="2" creationId="{802B0F09-89CB-424A-B5CF-474692222559}"/>
          </ac:spMkLst>
        </pc:spChg>
      </pc:sldChg>
      <pc:sldChg chg="add">
        <pc:chgData name="Al Donnelly" userId="5584a93033d8b548" providerId="LiveId" clId="{7A165771-728C-4F73-B931-79E5043EA130}" dt="2024-06-19T19:33:57.867" v="998"/>
        <pc:sldMkLst>
          <pc:docMk/>
          <pc:sldMk cId="2054423014" sldId="298"/>
        </pc:sldMkLst>
      </pc:sldChg>
      <pc:sldChg chg="modSp new mod ord">
        <pc:chgData name="Al Donnelly" userId="5584a93033d8b548" providerId="LiveId" clId="{7A165771-728C-4F73-B931-79E5043EA130}" dt="2024-06-19T21:18:13.646" v="8163" actId="6549"/>
        <pc:sldMkLst>
          <pc:docMk/>
          <pc:sldMk cId="7750477" sldId="299"/>
        </pc:sldMkLst>
        <pc:spChg chg="mod">
          <ac:chgData name="Al Donnelly" userId="5584a93033d8b548" providerId="LiveId" clId="{7A165771-728C-4F73-B931-79E5043EA130}" dt="2024-06-19T19:42:42.339" v="1649" actId="20577"/>
          <ac:spMkLst>
            <pc:docMk/>
            <pc:sldMk cId="7750477" sldId="299"/>
            <ac:spMk id="2" creationId="{60C00404-4CA0-4B07-A160-F8111EBCDD68}"/>
          </ac:spMkLst>
        </pc:spChg>
        <pc:spChg chg="mod">
          <ac:chgData name="Al Donnelly" userId="5584a93033d8b548" providerId="LiveId" clId="{7A165771-728C-4F73-B931-79E5043EA130}" dt="2024-06-19T21:18:13.646" v="8163" actId="6549"/>
          <ac:spMkLst>
            <pc:docMk/>
            <pc:sldMk cId="7750477" sldId="299"/>
            <ac:spMk id="3" creationId="{6637E437-914C-49B9-9DEE-0313F87EAB0F}"/>
          </ac:spMkLst>
        </pc:spChg>
      </pc:sldChg>
      <pc:sldChg chg="modSp new mod ord">
        <pc:chgData name="Al Donnelly" userId="5584a93033d8b548" providerId="LiveId" clId="{7A165771-728C-4F73-B931-79E5043EA130}" dt="2024-06-19T19:47:16.454" v="1883" actId="123"/>
        <pc:sldMkLst>
          <pc:docMk/>
          <pc:sldMk cId="3662607089" sldId="300"/>
        </pc:sldMkLst>
        <pc:spChg chg="mod">
          <ac:chgData name="Al Donnelly" userId="5584a93033d8b548" providerId="LiveId" clId="{7A165771-728C-4F73-B931-79E5043EA130}" dt="2024-06-19T19:43:28.930" v="1701" actId="20577"/>
          <ac:spMkLst>
            <pc:docMk/>
            <pc:sldMk cId="3662607089" sldId="300"/>
            <ac:spMk id="2" creationId="{A79C0FF5-167D-4850-8F68-D1290A9FB085}"/>
          </ac:spMkLst>
        </pc:spChg>
        <pc:spChg chg="mod">
          <ac:chgData name="Al Donnelly" userId="5584a93033d8b548" providerId="LiveId" clId="{7A165771-728C-4F73-B931-79E5043EA130}" dt="2024-06-19T19:47:16.454" v="1883" actId="123"/>
          <ac:spMkLst>
            <pc:docMk/>
            <pc:sldMk cId="3662607089" sldId="300"/>
            <ac:spMk id="3" creationId="{B25A6D7A-273E-49B1-BEE0-984D8A4F2437}"/>
          </ac:spMkLst>
        </pc:spChg>
      </pc:sldChg>
      <pc:sldChg chg="modSp new mod">
        <pc:chgData name="Al Donnelly" userId="5584a93033d8b548" providerId="LiveId" clId="{7A165771-728C-4F73-B931-79E5043EA130}" dt="2024-06-19T21:16:08.779" v="8078" actId="20577"/>
        <pc:sldMkLst>
          <pc:docMk/>
          <pc:sldMk cId="2331048667" sldId="301"/>
        </pc:sldMkLst>
        <pc:spChg chg="mod">
          <ac:chgData name="Al Donnelly" userId="5584a93033d8b548" providerId="LiveId" clId="{7A165771-728C-4F73-B931-79E5043EA130}" dt="2024-06-19T19:47:52.500" v="1913" actId="20577"/>
          <ac:spMkLst>
            <pc:docMk/>
            <pc:sldMk cId="2331048667" sldId="301"/>
            <ac:spMk id="2" creationId="{CCBAF62B-A004-4838-A648-FCA25536E22A}"/>
          </ac:spMkLst>
        </pc:spChg>
        <pc:spChg chg="mod">
          <ac:chgData name="Al Donnelly" userId="5584a93033d8b548" providerId="LiveId" clId="{7A165771-728C-4F73-B931-79E5043EA130}" dt="2024-06-19T21:16:08.779" v="8078" actId="20577"/>
          <ac:spMkLst>
            <pc:docMk/>
            <pc:sldMk cId="2331048667" sldId="301"/>
            <ac:spMk id="3" creationId="{848F27EC-9572-4019-B5FD-33F23475648A}"/>
          </ac:spMkLst>
        </pc:spChg>
      </pc:sldChg>
      <pc:sldChg chg="add">
        <pc:chgData name="Al Donnelly" userId="5584a93033d8b548" providerId="LiveId" clId="{7A165771-728C-4F73-B931-79E5043EA130}" dt="2024-06-19T19:55:25.609" v="2478"/>
        <pc:sldMkLst>
          <pc:docMk/>
          <pc:sldMk cId="928483006" sldId="302"/>
        </pc:sldMkLst>
      </pc:sldChg>
      <pc:sldChg chg="modSp new mod">
        <pc:chgData name="Al Donnelly" userId="5584a93033d8b548" providerId="LiveId" clId="{7A165771-728C-4F73-B931-79E5043EA130}" dt="2024-06-19T21:19:25.707" v="8228" actId="20577"/>
        <pc:sldMkLst>
          <pc:docMk/>
          <pc:sldMk cId="383338384" sldId="303"/>
        </pc:sldMkLst>
        <pc:spChg chg="mod">
          <ac:chgData name="Al Donnelly" userId="5584a93033d8b548" providerId="LiveId" clId="{7A165771-728C-4F73-B931-79E5043EA130}" dt="2024-06-19T20:09:44.252" v="3234" actId="20577"/>
          <ac:spMkLst>
            <pc:docMk/>
            <pc:sldMk cId="383338384" sldId="303"/>
            <ac:spMk id="2" creationId="{F7A7991A-699B-436A-8C2D-C1C635D7DB50}"/>
          </ac:spMkLst>
        </pc:spChg>
        <pc:spChg chg="mod">
          <ac:chgData name="Al Donnelly" userId="5584a93033d8b548" providerId="LiveId" clId="{7A165771-728C-4F73-B931-79E5043EA130}" dt="2024-06-19T21:19:25.707" v="8228" actId="20577"/>
          <ac:spMkLst>
            <pc:docMk/>
            <pc:sldMk cId="383338384" sldId="303"/>
            <ac:spMk id="3" creationId="{CC77E920-D0A3-46F1-A8FD-0FC7891B35FA}"/>
          </ac:spMkLst>
        </pc:spChg>
      </pc:sldChg>
      <pc:sldChg chg="modSp new mod">
        <pc:chgData name="Al Donnelly" userId="5584a93033d8b548" providerId="LiveId" clId="{7A165771-728C-4F73-B931-79E5043EA130}" dt="2024-06-19T21:25:26.896" v="8606" actId="20577"/>
        <pc:sldMkLst>
          <pc:docMk/>
          <pc:sldMk cId="2695591964" sldId="304"/>
        </pc:sldMkLst>
        <pc:spChg chg="mod">
          <ac:chgData name="Al Donnelly" userId="5584a93033d8b548" providerId="LiveId" clId="{7A165771-728C-4F73-B931-79E5043EA130}" dt="2024-06-19T20:19:26.880" v="3887" actId="20577"/>
          <ac:spMkLst>
            <pc:docMk/>
            <pc:sldMk cId="2695591964" sldId="304"/>
            <ac:spMk id="2" creationId="{44B8F713-45DD-46E0-8CF4-787938C9B7EE}"/>
          </ac:spMkLst>
        </pc:spChg>
        <pc:spChg chg="mod">
          <ac:chgData name="Al Donnelly" userId="5584a93033d8b548" providerId="LiveId" clId="{7A165771-728C-4F73-B931-79E5043EA130}" dt="2024-06-19T21:25:26.896" v="8606" actId="20577"/>
          <ac:spMkLst>
            <pc:docMk/>
            <pc:sldMk cId="2695591964" sldId="304"/>
            <ac:spMk id="3" creationId="{F6D3B5D7-F4EE-462C-8BFA-C863B76A9F16}"/>
          </ac:spMkLst>
        </pc:spChg>
      </pc:sldChg>
      <pc:sldChg chg="modSp new mod">
        <pc:chgData name="Al Donnelly" userId="5584a93033d8b548" providerId="LiveId" clId="{7A165771-728C-4F73-B931-79E5043EA130}" dt="2024-06-19T21:21:58.550" v="8379" actId="20577"/>
        <pc:sldMkLst>
          <pc:docMk/>
          <pc:sldMk cId="3418007834" sldId="305"/>
        </pc:sldMkLst>
        <pc:spChg chg="mod">
          <ac:chgData name="Al Donnelly" userId="5584a93033d8b548" providerId="LiveId" clId="{7A165771-728C-4F73-B931-79E5043EA130}" dt="2024-06-19T20:43:21.650" v="5858" actId="20577"/>
          <ac:spMkLst>
            <pc:docMk/>
            <pc:sldMk cId="3418007834" sldId="305"/>
            <ac:spMk id="2" creationId="{CF6741F2-95F3-4788-9662-105B399150B7}"/>
          </ac:spMkLst>
        </pc:spChg>
        <pc:spChg chg="mod">
          <ac:chgData name="Al Donnelly" userId="5584a93033d8b548" providerId="LiveId" clId="{7A165771-728C-4F73-B931-79E5043EA130}" dt="2024-06-19T21:21:58.550" v="8379" actId="20577"/>
          <ac:spMkLst>
            <pc:docMk/>
            <pc:sldMk cId="3418007834" sldId="305"/>
            <ac:spMk id="3" creationId="{B7E16364-E770-4C0C-9BF2-4095F2FC64C0}"/>
          </ac:spMkLst>
        </pc:spChg>
      </pc:sldChg>
      <pc:sldChg chg="add">
        <pc:chgData name="Al Donnelly" userId="5584a93033d8b548" providerId="LiveId" clId="{7A165771-728C-4F73-B931-79E5043EA130}" dt="2024-06-19T20:21:52.339" v="4121"/>
        <pc:sldMkLst>
          <pc:docMk/>
          <pc:sldMk cId="435332295" sldId="310"/>
        </pc:sldMkLst>
      </pc:sldChg>
      <pc:sldChg chg="modSp new mod">
        <pc:chgData name="Al Donnelly" userId="5584a93033d8b548" providerId="LiveId" clId="{7A165771-728C-4F73-B931-79E5043EA130}" dt="2024-06-19T21:27:43.848" v="8699" actId="20577"/>
        <pc:sldMkLst>
          <pc:docMk/>
          <pc:sldMk cId="2295528000" sldId="311"/>
        </pc:sldMkLst>
        <pc:spChg chg="mod">
          <ac:chgData name="Al Donnelly" userId="5584a93033d8b548" providerId="LiveId" clId="{7A165771-728C-4F73-B931-79E5043EA130}" dt="2024-06-19T20:35:26.223" v="5167" actId="20577"/>
          <ac:spMkLst>
            <pc:docMk/>
            <pc:sldMk cId="2295528000" sldId="311"/>
            <ac:spMk id="2" creationId="{BE1F8573-E7AF-4070-9F9F-86F60A6E31A2}"/>
          </ac:spMkLst>
        </pc:spChg>
        <pc:spChg chg="mod">
          <ac:chgData name="Al Donnelly" userId="5584a93033d8b548" providerId="LiveId" clId="{7A165771-728C-4F73-B931-79E5043EA130}" dt="2024-06-19T21:27:43.848" v="8699" actId="20577"/>
          <ac:spMkLst>
            <pc:docMk/>
            <pc:sldMk cId="2295528000" sldId="311"/>
            <ac:spMk id="3" creationId="{A9CDB4F3-CC59-4086-B6C6-70DD149CC3FA}"/>
          </ac:spMkLst>
        </pc:spChg>
      </pc:sldChg>
      <pc:sldChg chg="modSp new mod">
        <pc:chgData name="Al Donnelly" userId="5584a93033d8b548" providerId="LiveId" clId="{7A165771-728C-4F73-B931-79E5043EA130}" dt="2024-06-19T21:28:06.971" v="8700" actId="313"/>
        <pc:sldMkLst>
          <pc:docMk/>
          <pc:sldMk cId="4025561068" sldId="312"/>
        </pc:sldMkLst>
        <pc:spChg chg="mod">
          <ac:chgData name="Al Donnelly" userId="5584a93033d8b548" providerId="LiveId" clId="{7A165771-728C-4F73-B931-79E5043EA130}" dt="2024-06-19T20:42:31.606" v="5814" actId="20577"/>
          <ac:spMkLst>
            <pc:docMk/>
            <pc:sldMk cId="4025561068" sldId="312"/>
            <ac:spMk id="2" creationId="{9E78866A-57CD-49C7-A550-29D6CA4A9B3C}"/>
          </ac:spMkLst>
        </pc:spChg>
        <pc:spChg chg="mod">
          <ac:chgData name="Al Donnelly" userId="5584a93033d8b548" providerId="LiveId" clId="{7A165771-728C-4F73-B931-79E5043EA130}" dt="2024-06-19T21:28:06.971" v="8700" actId="313"/>
          <ac:spMkLst>
            <pc:docMk/>
            <pc:sldMk cId="4025561068" sldId="312"/>
            <ac:spMk id="3" creationId="{A8127F08-31E1-4977-8AB5-6DCCEA5855F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A4ECB-5426-4EBE-9D59-AEB6FB6D5409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C398A-9346-4491-9975-3607F30E6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1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2346D-D841-4145-9CDB-A0476BC39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B37FE8-998A-4042-BB71-F0E87837B0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C3069-1E87-447B-8106-FD73FE21A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F4C8F-0EBC-4D54-BDD8-F2B012249786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46CFF-C463-4BCD-85E1-A237B1FB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414E3-6FAD-47CF-9D41-C6C4F8323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2345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4A5A0-F57C-4184-96CF-04791F722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4A1B9-74D5-4855-8904-5FBC869F0D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99DF3-5813-467C-B506-E4E294580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7ADE-DF99-4421-9B48-7FF62DA27DDE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6DF9F2-2BFC-4BA5-BC9D-D32A92436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93A03-C4E9-4928-B9EF-902913304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30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E67FFD-8375-4C58-92D1-96F2B28913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EA8CAC4-2B54-4488-A24E-04C3CEDB00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EBBEB8-37D5-4EBE-A088-6DE254B73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1B573-BD6B-4920-A838-92FF6357DC7A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562280-7AAD-443C-B5C6-8A9DBBD22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D0BB7-EF7B-4DCF-B24E-997893E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052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3615A-51FA-462A-827C-32E10354F6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1A3DB-C02C-4EFF-B1BA-E3D124D04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EB52DC-1871-411A-8A94-74E9CFAB3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E3E53-B022-4640-970F-A4EDB0A13C6D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CFD38-5F98-46A2-B14D-F54858C66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F8A6DA-7992-48C6-A811-BFE8C20ED2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88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93626-784B-4C39-8455-E44D766F1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9B54B-C6E5-4614-AF58-BA88258B0A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D13BC6-5C29-4B00-9218-672A10727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C7CE9-51DA-4ED8-A7D6-9A228C8F0412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F639C3-1EE3-4453-9F43-57C4220C8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97CAC-F19B-4456-B375-CA10AAC54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840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79E61-4F11-4C10-873D-BC8DE89B8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409773-57EA-4259-8170-A4D800D4BB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6E1778-C008-4ABA-9848-4E93F9935F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5E1D43-468C-4E01-BB06-7D048B8B6A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E7874-3006-43B3-A795-C92D9B6B84B3}" type="datetime1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C06CB5-B2AC-43A3-81C2-120F2298BB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8A2894-8D42-4083-A4CD-6F27CE817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22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B6463-9997-4D44-8E67-F40FBDCA6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C934FA-2CD4-4556-91B8-BFFCF717D7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9AA8E1-AF25-468D-947B-71E0B4C3DF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6D8B55-3BAF-4744-9F6D-AF5EA34207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079C03-D489-443D-B03E-79A8B5EAE4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1E538E-1D06-4B6C-8D3D-DA9E0A5B6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533C5-16E5-4008-A9A8-A82FBCB3C9C2}" type="datetime1">
              <a:rPr lang="en-US" smtClean="0"/>
              <a:t>10/16/2024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A14D9D-C563-4D7E-921C-4F70977FD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CFFA21-763A-4D28-87ED-1CDF1973C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339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C77E5-DBAD-4F50-89D2-81044901B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DAB052-4EFC-4565-BED4-69A9B7E5C7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4CBBD-FC08-4082-BF50-5FFAB6A29D97}" type="datetime1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2D9DBD0-3728-497F-9591-A6C4A75C5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9E8D34-E664-4949-9E17-64D7780AC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598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2D3D32-C845-4DEE-8C90-363B2470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DA922-E8FC-42CE-947A-A89047DE98BE}" type="datetime1">
              <a:rPr lang="en-US" smtClean="0"/>
              <a:t>10/16/2024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0F9363-9A2A-4219-84E0-CEBDD3C6EE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C69181-25F1-4E35-A33C-4796D2884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72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F86CA-D17B-49F2-990C-8696E145A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32A5A-7DF9-4433-A2E3-FA8583E1B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6CBD087-064D-4DDC-8682-37734AA50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C56AC5-06CB-43BC-9B01-D056F41E5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89552-29B6-4E8D-BE91-0F2E7FEDCAD1}" type="datetime1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A313D-04A4-4049-A9BD-A8D2B63CC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08243A-4A40-40B0-AA65-C23342F5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42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131E5-E69D-435E-A5C5-E0019DDCC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BDB22C-F535-4E59-A33A-C9D146953C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ECD96A-6795-4998-A843-0285C6F97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31CC1-A32F-4CE5-9C82-DB9D9262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C3DB1-1C72-4D2C-A510-CC4A4EDA02E6}" type="datetime1">
              <a:rPr lang="en-US" smtClean="0"/>
              <a:t>10/16/2024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874C2C-C4D6-45A8-BED9-50F62B4C2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F17CF1-76E7-491B-B6B9-F38AD61C9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809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 l="-22000" r="-2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E2C9F5-6113-406F-88B8-4343DDBAF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EF5F32-ED2E-4CFA-96DC-8937B618B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41A347-125A-4155-A241-C3FDC71574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DAD7C-8B77-4932-9FFD-58CA7AECA966}" type="datetime1">
              <a:rPr lang="en-US" smtClean="0"/>
              <a:t>10/16/2024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AC6647-6513-4B05-B2CC-CD578314D1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Advancing the Science of Test Solutions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F5FCA-F7E7-4DF0-9F0A-8462EB5B7E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34A1D-AF2C-4004-8D6D-6D265C8C80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798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E47F47-1DA2-479C-99BA-854A892A82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SAS Platform Specs</a:t>
            </a:r>
          </a:p>
        </p:txBody>
      </p:sp>
      <p:pic>
        <p:nvPicPr>
          <p:cNvPr id="4" name="Picture 11">
            <a:extLst>
              <a:ext uri="{FF2B5EF4-FFF2-40B4-BE49-F238E27FC236}">
                <a16:creationId xmlns:a16="http://schemas.microsoft.com/office/drawing/2014/main" id="{39C5A52B-20D0-6069-D10B-F6EF1D9B3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123" y="281782"/>
            <a:ext cx="10284454" cy="1352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A3B38-4024-1BEF-69F8-F4312B4FD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75705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8866A-57CD-49C7-A550-29D6CA4A9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16 Port Long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27F08-31E1-4977-8AB5-6DCCEA585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test software reads</a:t>
            </a:r>
          </a:p>
          <a:p>
            <a:pPr lvl="1"/>
            <a:r>
              <a:rPr lang="en-US" dirty="0"/>
              <a:t>All of the drive info &gt; ID / Cap / Vital / Mode / Logs</a:t>
            </a:r>
          </a:p>
          <a:p>
            <a:pPr lvl="1"/>
            <a:r>
              <a:rPr lang="en-US" dirty="0"/>
              <a:t>All of the TeraSci parametric tables</a:t>
            </a:r>
          </a:p>
          <a:p>
            <a:pPr lvl="1"/>
            <a:r>
              <a:rPr lang="en-US" dirty="0"/>
              <a:t>The TeraSci test traveler (built at RC)</a:t>
            </a:r>
          </a:p>
          <a:p>
            <a:r>
              <a:rPr lang="en-US" dirty="0"/>
              <a:t>This information configures the test software to proceed</a:t>
            </a:r>
          </a:p>
          <a:p>
            <a:pPr lvl="1"/>
            <a:r>
              <a:rPr lang="en-US" dirty="0"/>
              <a:t>The drive info defines capacity and HDD or SSD type</a:t>
            </a:r>
          </a:p>
          <a:p>
            <a:pPr lvl="1"/>
            <a:r>
              <a:rPr lang="en-US" dirty="0"/>
              <a:t>The Test Traveler defines the script steps (HDD or SSD dependent)</a:t>
            </a:r>
          </a:p>
          <a:p>
            <a:pPr lvl="1"/>
            <a:r>
              <a:rPr lang="en-US" dirty="0"/>
              <a:t>The TeraSci parametric tables program around drive “quirks”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C15F35-8CF0-1CCC-6FDD-82914BE09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4025561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A806-BC97-46FC-A6F2-339E5D1DC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16 Port Long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27F7-F3BD-49D7-BFCC-DD2071B0E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3287"/>
            <a:ext cx="10515600" cy="4351338"/>
          </a:xfrm>
        </p:spPr>
        <p:txBody>
          <a:bodyPr/>
          <a:lstStyle/>
          <a:p>
            <a:r>
              <a:rPr lang="en-US" dirty="0"/>
              <a:t>Picture of SAS Long Test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831E3D-CAE4-19A1-0735-C525919DC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5829211-F877-DDE1-FD8C-ABD12A028B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476" y="2157915"/>
            <a:ext cx="7619048" cy="40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9939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1D662-04CE-4F4E-9659-365210008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62854-BE01-4AF1-925A-DB471CDE6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TeraSci Designed all hardware and software</a:t>
            </a:r>
          </a:p>
          <a:p>
            <a:r>
              <a:rPr lang="en-US" dirty="0"/>
              <a:t>SAS platform is part of a larger software eco-system</a:t>
            </a:r>
          </a:p>
          <a:p>
            <a:pPr lvl="1"/>
            <a:r>
              <a:rPr lang="en-US" dirty="0"/>
              <a:t>See TeraSci infrastructure slide for details</a:t>
            </a:r>
          </a:p>
          <a:p>
            <a:r>
              <a:rPr lang="en-US" dirty="0"/>
              <a:t>SAS System has been deployed for over 15 years</a:t>
            </a:r>
          </a:p>
          <a:p>
            <a:pPr lvl="1"/>
            <a:r>
              <a:rPr lang="en-US" dirty="0"/>
              <a:t>SAS System has tested over 750,000 drives</a:t>
            </a:r>
          </a:p>
          <a:p>
            <a:pPr lvl="1"/>
            <a:r>
              <a:rPr lang="en-US" dirty="0"/>
              <a:t>SAS System has been deployed at over 25 WW sites</a:t>
            </a:r>
          </a:p>
          <a:p>
            <a:r>
              <a:rPr lang="en-US" dirty="0"/>
              <a:t>SAS System currently supports multiple vendors</a:t>
            </a:r>
          </a:p>
          <a:p>
            <a:pPr lvl="1"/>
            <a:r>
              <a:rPr lang="en-US" dirty="0"/>
              <a:t>Very Flexible design</a:t>
            </a:r>
          </a:p>
          <a:p>
            <a:pPr lvl="2"/>
            <a:r>
              <a:rPr lang="en-US" dirty="0"/>
              <a:t>Fast and easy upgrades for process flow and data collection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B61587-B7C3-C570-0BF6-E263889E8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2398831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A85BF-1CA9-4052-BC34-930DCE9AD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Hardware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387EC-4125-4AE7-BDD7-85C520E8C7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SAS System has 2 major components</a:t>
            </a:r>
          </a:p>
          <a:p>
            <a:pPr lvl="1"/>
            <a:r>
              <a:rPr lang="en-US" dirty="0"/>
              <a:t>SAS Ready Check (RC)</a:t>
            </a:r>
          </a:p>
          <a:p>
            <a:pPr lvl="2"/>
            <a:r>
              <a:rPr lang="en-US" dirty="0"/>
              <a:t>Preliminary Functional check</a:t>
            </a:r>
          </a:p>
          <a:p>
            <a:pPr lvl="2"/>
            <a:r>
              <a:rPr lang="en-US" dirty="0"/>
              <a:t>Scan drive label and tracking info</a:t>
            </a:r>
          </a:p>
          <a:p>
            <a:pPr lvl="2"/>
            <a:r>
              <a:rPr lang="en-US" dirty="0"/>
              <a:t>Firmware Updates</a:t>
            </a:r>
          </a:p>
          <a:p>
            <a:pPr lvl="2"/>
            <a:r>
              <a:rPr lang="en-US" dirty="0"/>
              <a:t>Quick disposition for initial failing units</a:t>
            </a:r>
          </a:p>
          <a:p>
            <a:pPr lvl="1"/>
            <a:r>
              <a:rPr lang="en-US" dirty="0"/>
              <a:t>SAS Test Rack</a:t>
            </a:r>
          </a:p>
          <a:p>
            <a:pPr lvl="2"/>
            <a:r>
              <a:rPr lang="en-US" dirty="0"/>
              <a:t>16 Port Fully asynchronous testing</a:t>
            </a:r>
          </a:p>
          <a:p>
            <a:pPr lvl="2"/>
            <a:r>
              <a:rPr lang="en-US" dirty="0"/>
              <a:t>Performs extended test functions</a:t>
            </a:r>
          </a:p>
          <a:p>
            <a:pPr lvl="2"/>
            <a:r>
              <a:rPr lang="en-US" dirty="0"/>
              <a:t>Performs full Data Sanitation</a:t>
            </a:r>
          </a:p>
          <a:p>
            <a:pPr lvl="2"/>
            <a:r>
              <a:rPr lang="en-US" dirty="0"/>
              <a:t>Ports support: All SAS Form Factors with or without trays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269C5-4D8F-87EF-C3C0-EC1685D7E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332111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102EAA-9692-4F56-A045-A3A8FC229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Software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1BC4A-E4C7-4E61-A3F8-C6237B00D0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Linux Based test solution</a:t>
            </a:r>
          </a:p>
          <a:p>
            <a:pPr lvl="1"/>
            <a:r>
              <a:rPr lang="en-US" dirty="0"/>
              <a:t>All test software is 100% developed in house</a:t>
            </a:r>
          </a:p>
          <a:p>
            <a:pPr lvl="1"/>
            <a:r>
              <a:rPr lang="en-US" dirty="0"/>
              <a:t>Linux is Debian based distribution</a:t>
            </a:r>
          </a:p>
          <a:p>
            <a:r>
              <a:rPr lang="en-US" dirty="0"/>
              <a:t>We have one “test program” that supports all of our platforms</a:t>
            </a:r>
          </a:p>
          <a:p>
            <a:pPr lvl="1"/>
            <a:r>
              <a:rPr lang="en-US" dirty="0"/>
              <a:t>A single software package and architecture means</a:t>
            </a:r>
          </a:p>
          <a:p>
            <a:pPr lvl="2"/>
            <a:r>
              <a:rPr lang="en-US" dirty="0"/>
              <a:t>All platforms share a large amount of common code</a:t>
            </a:r>
          </a:p>
          <a:p>
            <a:pPr lvl="2"/>
            <a:r>
              <a:rPr lang="en-US" dirty="0"/>
              <a:t>Data structures are common easy to manage</a:t>
            </a:r>
          </a:p>
          <a:p>
            <a:pPr lvl="2"/>
            <a:r>
              <a:rPr lang="en-US" dirty="0"/>
              <a:t>Database upload / download has a single interface</a:t>
            </a:r>
          </a:p>
          <a:p>
            <a:pPr lvl="2"/>
            <a:r>
              <a:rPr lang="en-US" dirty="0"/>
              <a:t>TeraSci Parametric tables are text based and easy to understand</a:t>
            </a:r>
          </a:p>
          <a:p>
            <a:pPr lvl="2"/>
            <a:r>
              <a:rPr lang="en-US" dirty="0"/>
              <a:t>Code updates are faster to deploy and easier to debug</a:t>
            </a:r>
          </a:p>
          <a:p>
            <a:pPr lvl="2"/>
            <a:endParaRPr lang="en-US" dirty="0"/>
          </a:p>
          <a:p>
            <a:pPr marL="1371600" lvl="3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5C57BB-61F5-1F11-A2B5-1A46A8BC6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2781249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7991A-699B-436A-8C2D-C1C635D7D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Ready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7E920-D0A3-46F1-A8FD-0FC7891B3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2 port SAS test platform </a:t>
            </a:r>
          </a:p>
          <a:p>
            <a:pPr lvl="1"/>
            <a:r>
              <a:rPr lang="en-US" dirty="0"/>
              <a:t>All drives enter the SAS process via Ready Check</a:t>
            </a:r>
          </a:p>
          <a:p>
            <a:pPr lvl="1"/>
            <a:r>
              <a:rPr lang="en-US" dirty="0"/>
              <a:t>Operator inspects drive (VMI) and scans the label</a:t>
            </a:r>
          </a:p>
          <a:p>
            <a:pPr lvl="2"/>
            <a:r>
              <a:rPr lang="en-US" dirty="0"/>
              <a:t>Collects 1 to N scans – at minimum collects drive serial #</a:t>
            </a:r>
          </a:p>
          <a:p>
            <a:pPr lvl="1"/>
            <a:r>
              <a:rPr lang="en-US" dirty="0"/>
              <a:t>Initial functional Check</a:t>
            </a:r>
          </a:p>
          <a:p>
            <a:pPr lvl="2"/>
            <a:r>
              <a:rPr lang="en-US" dirty="0"/>
              <a:t>Drive Inserted / Power On / No DC shorts</a:t>
            </a:r>
          </a:p>
          <a:p>
            <a:pPr lvl="2"/>
            <a:r>
              <a:rPr lang="en-US" dirty="0"/>
              <a:t>Read all drive tables</a:t>
            </a:r>
          </a:p>
          <a:p>
            <a:pPr lvl="3"/>
            <a:r>
              <a:rPr lang="en-US" dirty="0"/>
              <a:t>ID / Cap /  Vital / Mode / Log Pages</a:t>
            </a:r>
          </a:p>
          <a:p>
            <a:pPr lvl="2"/>
            <a:r>
              <a:rPr lang="en-US" dirty="0"/>
              <a:t>Check and update FW if required</a:t>
            </a:r>
          </a:p>
          <a:p>
            <a:pPr lvl="2"/>
            <a:r>
              <a:rPr lang="en-US" dirty="0"/>
              <a:t>Reset Mode pages to saved vales (optional)</a:t>
            </a:r>
          </a:p>
          <a:p>
            <a:pPr lvl="2"/>
            <a:r>
              <a:rPr lang="en-US" dirty="0"/>
              <a:t>Set Mode pages to customer required values (optional)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7D092E-8445-3D36-DE73-B1D6B4AF8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383338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741F2-95F3-4788-9662-105B39915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Ready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16364-E770-4C0C-9BF2-4095F2FC6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Check for any failures &amp; Fail the drive</a:t>
            </a:r>
          </a:p>
          <a:p>
            <a:r>
              <a:rPr lang="en-US" dirty="0"/>
              <a:t>For conditional “good” drives</a:t>
            </a:r>
          </a:p>
          <a:p>
            <a:pPr lvl="1"/>
            <a:r>
              <a:rPr lang="en-US" dirty="0"/>
              <a:t>Build an electronic traveler and save to the drive</a:t>
            </a:r>
          </a:p>
          <a:p>
            <a:r>
              <a:rPr lang="en-US" dirty="0"/>
              <a:t>Build a DB record for Pass or Fail drives (upload to the DB)</a:t>
            </a:r>
          </a:p>
          <a:p>
            <a:r>
              <a:rPr lang="en-US" dirty="0"/>
              <a:t>Inform the operator of the disposition</a:t>
            </a:r>
          </a:p>
          <a:p>
            <a:pPr lvl="1"/>
            <a:r>
              <a:rPr lang="en-US" dirty="0"/>
              <a:t>Drive Failed</a:t>
            </a:r>
          </a:p>
          <a:p>
            <a:pPr lvl="1"/>
            <a:r>
              <a:rPr lang="en-US" dirty="0"/>
              <a:t>Drive is READY for the long test</a:t>
            </a:r>
          </a:p>
          <a:p>
            <a:pPr lvl="1"/>
            <a:r>
              <a:rPr lang="en-US" dirty="0"/>
              <a:t>Drive is on Hold (engineering)</a:t>
            </a:r>
          </a:p>
          <a:p>
            <a:r>
              <a:rPr lang="en-US" dirty="0"/>
              <a:t>Operator extracts the drive from RC station</a:t>
            </a:r>
          </a:p>
          <a:p>
            <a:pPr lvl="1"/>
            <a:r>
              <a:rPr lang="en-US" dirty="0"/>
              <a:t>Operator routes the drive to required disposition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7DFC926-5F9F-8A85-8B35-6401B4D3E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34180078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A806-BC97-46FC-A6F2-339E5D1DC8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Ready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A27F7-F3BD-49D7-BFCC-DD2071B0ED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Picture of SAS RC station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83B305-AD07-2866-D956-57ED5B7715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6902" y="2502568"/>
            <a:ext cx="6692726" cy="4074197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831E3D-CAE4-19A1-0735-C525919DC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4353322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8F713-45DD-46E0-8CF4-787938C9B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16 Port Long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3B5D7-F4EE-462C-8BFA-C863B76A9F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Drives that “pass” Ready Check go to the test rack</a:t>
            </a:r>
          </a:p>
          <a:p>
            <a:pPr lvl="1"/>
            <a:r>
              <a:rPr lang="en-US" dirty="0"/>
              <a:t>Operator selects an open test port and inserts the drive</a:t>
            </a:r>
          </a:p>
          <a:p>
            <a:pPr lvl="2"/>
            <a:r>
              <a:rPr lang="en-US" dirty="0"/>
              <a:t>Operator starts the selected port</a:t>
            </a:r>
          </a:p>
          <a:p>
            <a:pPr lvl="3"/>
            <a:r>
              <a:rPr lang="en-US" dirty="0"/>
              <a:t>System launches a new instance of the test program for the selected port</a:t>
            </a:r>
          </a:p>
          <a:p>
            <a:pPr lvl="4"/>
            <a:r>
              <a:rPr lang="en-US" dirty="0"/>
              <a:t>Configuration flags and the hardware select the SAS software process</a:t>
            </a:r>
          </a:p>
          <a:p>
            <a:pPr lvl="4"/>
            <a:r>
              <a:rPr lang="en-US" dirty="0"/>
              <a:t>Each port is running a unique instance of the test program </a:t>
            </a:r>
          </a:p>
          <a:p>
            <a:pPr lvl="5"/>
            <a:r>
              <a:rPr lang="en-US" dirty="0"/>
              <a:t>With 16 drives 16 test programs are running</a:t>
            </a:r>
          </a:p>
          <a:p>
            <a:pPr lvl="6"/>
            <a:r>
              <a:rPr lang="en-US" dirty="0"/>
              <a:t>If a bad drive “Locks Up” the software only 1 drive is affected</a:t>
            </a:r>
          </a:p>
          <a:p>
            <a:pPr lvl="2"/>
            <a:r>
              <a:rPr lang="en-US" dirty="0"/>
              <a:t>Ready Check has eliminated 90% of the troublesome drives</a:t>
            </a:r>
          </a:p>
          <a:p>
            <a:pPr lvl="4"/>
            <a:r>
              <a:rPr lang="en-US" dirty="0"/>
              <a:t>Port efficiency is improved</a:t>
            </a:r>
          </a:p>
          <a:p>
            <a:pPr lvl="5"/>
            <a:r>
              <a:rPr lang="en-US" dirty="0"/>
              <a:t>Drives that reach the long test have a higher probability of Passing</a:t>
            </a:r>
          </a:p>
          <a:p>
            <a:pPr lvl="5"/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B0243D-5355-7D03-FD99-C0D4F61982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2695591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F8573-E7AF-4070-9F9F-86F60A6E3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SAS 16 Port Long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CDB4F3-CC59-4086-B6C6-70DD149CC3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software instance for each drive controls the Port Power</a:t>
            </a:r>
          </a:p>
          <a:p>
            <a:pPr lvl="1"/>
            <a:r>
              <a:rPr lang="en-US" dirty="0"/>
              <a:t>Each port has its own Power FETs and DC monitoring</a:t>
            </a:r>
          </a:p>
          <a:p>
            <a:pPr lvl="2"/>
            <a:r>
              <a:rPr lang="en-US" dirty="0"/>
              <a:t>Drives are powered OFF when inserted or extracted</a:t>
            </a:r>
          </a:p>
          <a:p>
            <a:pPr lvl="2"/>
            <a:r>
              <a:rPr lang="en-US" dirty="0"/>
              <a:t>At “Power On” voltage is monitored for DC shorts (safety)</a:t>
            </a:r>
          </a:p>
          <a:p>
            <a:pPr lvl="3"/>
            <a:r>
              <a:rPr lang="en-US" dirty="0"/>
              <a:t>DC short is an immediate failure</a:t>
            </a:r>
          </a:p>
          <a:p>
            <a:pPr lvl="2"/>
            <a:r>
              <a:rPr lang="en-US" dirty="0"/>
              <a:t>Each port has its own Health Monitoring file</a:t>
            </a:r>
          </a:p>
          <a:p>
            <a:r>
              <a:rPr lang="en-US" dirty="0"/>
              <a:t>After Power On the test software check drive status</a:t>
            </a:r>
          </a:p>
          <a:p>
            <a:pPr lvl="1"/>
            <a:r>
              <a:rPr lang="en-US" dirty="0"/>
              <a:t>If the status is terminal the drive fails immediately </a:t>
            </a:r>
          </a:p>
          <a:p>
            <a:pPr lvl="2"/>
            <a:r>
              <a:rPr lang="en-US" dirty="0"/>
              <a:t>Many status issues can be resolved and test continues</a:t>
            </a:r>
          </a:p>
          <a:p>
            <a:pPr lvl="1"/>
            <a:r>
              <a:rPr lang="en-US" dirty="0"/>
              <a:t>When the status is good the process continues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D1C9BD-F1A4-2573-4410-4D75B0439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Advancing the Science of Test Solutions</a:t>
            </a:r>
          </a:p>
        </p:txBody>
      </p:sp>
    </p:spTree>
    <p:extLst>
      <p:ext uri="{BB962C8B-B14F-4D97-AF65-F5344CB8AC3E}">
        <p14:creationId xmlns:p14="http://schemas.microsoft.com/office/powerpoint/2010/main" val="2295528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</TotalTime>
  <Words>754</Words>
  <Application>Microsoft Office PowerPoint</Application>
  <PresentationFormat>Widescreen</PresentationFormat>
  <Paragraphs>108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SAS Platform Specs</vt:lpstr>
      <vt:lpstr>SAS Overview</vt:lpstr>
      <vt:lpstr>SAS Hardware</vt:lpstr>
      <vt:lpstr>SAS Software</vt:lpstr>
      <vt:lpstr>SAS Ready Check</vt:lpstr>
      <vt:lpstr>SAS Ready Check</vt:lpstr>
      <vt:lpstr>Ready Check</vt:lpstr>
      <vt:lpstr>SAS 16 Port Long Test</vt:lpstr>
      <vt:lpstr>SAS 16 Port Long Test</vt:lpstr>
      <vt:lpstr>SAS 16 Port Long Test</vt:lpstr>
      <vt:lpstr>SAS 16 Port Long 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SAS Platform Specs</dc:title>
  <dc:creator>Al Donnelly</dc:creator>
  <cp:lastModifiedBy>James</cp:lastModifiedBy>
  <cp:revision>14</cp:revision>
  <dcterms:created xsi:type="dcterms:W3CDTF">2024-06-19T19:11:29Z</dcterms:created>
  <dcterms:modified xsi:type="dcterms:W3CDTF">2024-10-16T16:16:45Z</dcterms:modified>
</cp:coreProperties>
</file>